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Inter" charset="1" panose="020B0502030000000004"/>
      <p:regular r:id="rId15"/>
    </p:embeddedFont>
    <p:embeddedFont>
      <p:font typeface="Inter Bold" charset="1" panose="020B08020300000000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73134" y="1918043"/>
            <a:ext cx="5039327" cy="503932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346291" y="1633511"/>
            <a:ext cx="6151976" cy="4906201"/>
          </a:xfrm>
          <a:custGeom>
            <a:avLst/>
            <a:gdLst/>
            <a:ahLst/>
            <a:cxnLst/>
            <a:rect r="r" b="b" t="t" l="l"/>
            <a:pathLst>
              <a:path h="4906201" w="6151976">
                <a:moveTo>
                  <a:pt x="0" y="0"/>
                </a:moveTo>
                <a:lnTo>
                  <a:pt x="6151976" y="0"/>
                </a:lnTo>
                <a:lnTo>
                  <a:pt x="6151976" y="4906201"/>
                </a:lnTo>
                <a:lnTo>
                  <a:pt x="0" y="4906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940259" y="8389450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true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Life’s challenges are easier with support.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Connect today.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23819" y="1482399"/>
            <a:ext cx="5689246" cy="568924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28069" y="1779899"/>
            <a:ext cx="5284996" cy="5245359"/>
          </a:xfrm>
          <a:custGeom>
            <a:avLst/>
            <a:gdLst/>
            <a:ahLst/>
            <a:cxnLst/>
            <a:rect r="r" b="b" t="t" l="l"/>
            <a:pathLst>
              <a:path h="5245359" w="5284996">
                <a:moveTo>
                  <a:pt x="0" y="0"/>
                </a:moveTo>
                <a:lnTo>
                  <a:pt x="5284996" y="0"/>
                </a:lnTo>
                <a:lnTo>
                  <a:pt x="5284996" y="5245358"/>
                </a:lnTo>
                <a:lnTo>
                  <a:pt x="0" y="5245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true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Support is for everyone.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Connect with us today.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577656" y="1334623"/>
            <a:ext cx="5689246" cy="568924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970968" y="1633511"/>
            <a:ext cx="4902624" cy="4663621"/>
          </a:xfrm>
          <a:custGeom>
            <a:avLst/>
            <a:gdLst/>
            <a:ahLst/>
            <a:cxnLst/>
            <a:rect r="r" b="b" t="t" l="l"/>
            <a:pathLst>
              <a:path h="4663621" w="4902624">
                <a:moveTo>
                  <a:pt x="0" y="0"/>
                </a:moveTo>
                <a:lnTo>
                  <a:pt x="4902623" y="0"/>
                </a:lnTo>
                <a:lnTo>
                  <a:pt x="4902623" y="4663621"/>
                </a:lnTo>
                <a:lnTo>
                  <a:pt x="0" y="4663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9162962" cy="1384929"/>
            <a:chOff x="0" y="0"/>
            <a:chExt cx="12217283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0698826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2217283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9633301" cy="1384929"/>
            <a:chOff x="0" y="0"/>
            <a:chExt cx="12844402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1248002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2844402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050651" cy="1384929"/>
            <a:chOff x="0" y="0"/>
            <a:chExt cx="16067534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4070539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6067534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It’s never too early- or too late -to prioritize your mental health. Reach out today. 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73134" y="1509093"/>
            <a:ext cx="5448277" cy="544827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73317" y="1910841"/>
            <a:ext cx="5047910" cy="4536809"/>
          </a:xfrm>
          <a:custGeom>
            <a:avLst/>
            <a:gdLst/>
            <a:ahLst/>
            <a:cxnLst/>
            <a:rect r="r" b="b" t="t" l="l"/>
            <a:pathLst>
              <a:path h="4536809" w="5047910">
                <a:moveTo>
                  <a:pt x="0" y="0"/>
                </a:moveTo>
                <a:lnTo>
                  <a:pt x="5047911" y="0"/>
                </a:lnTo>
                <a:lnTo>
                  <a:pt x="5047911" y="4536809"/>
                </a:lnTo>
                <a:lnTo>
                  <a:pt x="0" y="4536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true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Small steps lead to big changes.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Reach out today.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73134" y="1268124"/>
            <a:ext cx="5689246" cy="568924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659450" y="2193708"/>
            <a:ext cx="5002930" cy="3971076"/>
          </a:xfrm>
          <a:custGeom>
            <a:avLst/>
            <a:gdLst/>
            <a:ahLst/>
            <a:cxnLst/>
            <a:rect r="r" b="b" t="t" l="l"/>
            <a:pathLst>
              <a:path h="3971076" w="5002930">
                <a:moveTo>
                  <a:pt x="0" y="0"/>
                </a:moveTo>
                <a:lnTo>
                  <a:pt x="5002930" y="0"/>
                </a:lnTo>
                <a:lnTo>
                  <a:pt x="5002930" y="3971076"/>
                </a:lnTo>
                <a:lnTo>
                  <a:pt x="0" y="39710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9463415" cy="1384929"/>
            <a:chOff x="0" y="0"/>
            <a:chExt cx="12617887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1049640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2617887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Your mental health is worth investing in. Let us help.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89826" y="1452324"/>
            <a:ext cx="5453843" cy="545384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241079" y="1452324"/>
            <a:ext cx="4474275" cy="5062828"/>
          </a:xfrm>
          <a:custGeom>
            <a:avLst/>
            <a:gdLst/>
            <a:ahLst/>
            <a:cxnLst/>
            <a:rect r="r" b="b" t="t" l="l"/>
            <a:pathLst>
              <a:path h="5062828" w="4474275">
                <a:moveTo>
                  <a:pt x="0" y="0"/>
                </a:moveTo>
                <a:lnTo>
                  <a:pt x="4474274" y="0"/>
                </a:lnTo>
                <a:lnTo>
                  <a:pt x="4474274" y="5062829"/>
                </a:lnTo>
                <a:lnTo>
                  <a:pt x="0" y="5062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true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Don’t wait for stress to take over-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talk to someone today.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162298" y="1400859"/>
            <a:ext cx="5556774" cy="555677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303352" y="1787615"/>
            <a:ext cx="5570028" cy="4783262"/>
          </a:xfrm>
          <a:custGeom>
            <a:avLst/>
            <a:gdLst/>
            <a:ahLst/>
            <a:cxnLst/>
            <a:rect r="r" b="b" t="t" l="l"/>
            <a:pathLst>
              <a:path h="4783262" w="5570028">
                <a:moveTo>
                  <a:pt x="0" y="0"/>
                </a:moveTo>
                <a:lnTo>
                  <a:pt x="5570028" y="0"/>
                </a:lnTo>
                <a:lnTo>
                  <a:pt x="5570028" y="4783262"/>
                </a:lnTo>
                <a:lnTo>
                  <a:pt x="0" y="4783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true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You deserve to feel your best.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Let’s work on that together.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73134" y="1400596"/>
            <a:ext cx="5556774" cy="555677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677959" y="1400596"/>
            <a:ext cx="4488356" cy="5043096"/>
          </a:xfrm>
          <a:custGeom>
            <a:avLst/>
            <a:gdLst/>
            <a:ahLst/>
            <a:cxnLst/>
            <a:rect r="r" b="b" t="t" l="l"/>
            <a:pathLst>
              <a:path h="5043096" w="4488356">
                <a:moveTo>
                  <a:pt x="0" y="0"/>
                </a:moveTo>
                <a:lnTo>
                  <a:pt x="4488356" y="0"/>
                </a:lnTo>
                <a:lnTo>
                  <a:pt x="4488356" y="5043096"/>
                </a:lnTo>
                <a:lnTo>
                  <a:pt x="0" y="5043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Reaching out is the first step to feeling better. Connect today.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7616" y="-902746"/>
            <a:ext cx="2170870" cy="217087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55126" y="9505154"/>
            <a:ext cx="2170870" cy="21708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295833" y="1633511"/>
            <a:ext cx="5423239" cy="542323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9C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39021" lIns="39021" bIns="39021" rIns="3902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22279" y="182689"/>
            <a:ext cx="4586148" cy="803916"/>
          </a:xfrm>
          <a:custGeom>
            <a:avLst/>
            <a:gdLst/>
            <a:ahLst/>
            <a:cxnLst/>
            <a:rect r="r" b="b" t="t" l="l"/>
            <a:pathLst>
              <a:path h="803916" w="4586148">
                <a:moveTo>
                  <a:pt x="0" y="0"/>
                </a:moveTo>
                <a:lnTo>
                  <a:pt x="4586148" y="0"/>
                </a:lnTo>
                <a:lnTo>
                  <a:pt x="4586148" y="803916"/>
                </a:lnTo>
                <a:lnTo>
                  <a:pt x="0" y="803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401654" y="7371887"/>
            <a:ext cx="2634835" cy="2634835"/>
            <a:chOff x="0" y="0"/>
            <a:chExt cx="3513113" cy="35131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13113" cy="3513113"/>
            </a:xfrm>
            <a:custGeom>
              <a:avLst/>
              <a:gdLst/>
              <a:ahLst/>
              <a:cxnLst/>
              <a:rect r="r" b="b" t="t" l="l"/>
              <a:pathLst>
                <a:path h="3513113" w="3513113">
                  <a:moveTo>
                    <a:pt x="0" y="0"/>
                  </a:moveTo>
                  <a:lnTo>
                    <a:pt x="3513113" y="0"/>
                  </a:lnTo>
                  <a:lnTo>
                    <a:pt x="3513113" y="3513113"/>
                  </a:lnTo>
                  <a:lnTo>
                    <a:pt x="0" y="351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359303" y="1912144"/>
            <a:ext cx="5296298" cy="4865974"/>
          </a:xfrm>
          <a:custGeom>
            <a:avLst/>
            <a:gdLst/>
            <a:ahLst/>
            <a:cxnLst/>
            <a:rect r="r" b="b" t="t" l="l"/>
            <a:pathLst>
              <a:path h="4865974" w="5296298">
                <a:moveTo>
                  <a:pt x="0" y="0"/>
                </a:moveTo>
                <a:lnTo>
                  <a:pt x="5296299" y="0"/>
                </a:lnTo>
                <a:lnTo>
                  <a:pt x="5296299" y="4865974"/>
                </a:lnTo>
                <a:lnTo>
                  <a:pt x="0" y="4865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85" y="1633511"/>
            <a:ext cx="12985394" cy="1384929"/>
            <a:chOff x="0" y="0"/>
            <a:chExt cx="17313859" cy="18465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On-campus + tele-health therapy and psychiatry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CAPS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6885" y="3710114"/>
            <a:ext cx="12985394" cy="1384929"/>
            <a:chOff x="0" y="0"/>
            <a:chExt cx="17313859" cy="184657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Help navigating life’s challenges + finding resources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36885" y="5786716"/>
            <a:ext cx="12985394" cy="1384929"/>
            <a:chOff x="0" y="0"/>
            <a:chExt cx="17313859" cy="1846572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277400"/>
              <a:ext cx="15161961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24/7 tele-health for mental health support with diverse providers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95250"/>
              <a:ext cx="17313859" cy="1062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799">
                  <a:solidFill>
                    <a:srgbClr val="3A636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Timelycare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40410" y="8012893"/>
            <a:ext cx="10059553" cy="1286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35"/>
              </a:lnSpc>
            </a:pPr>
            <a:r>
              <a:rPr lang="en-US" sz="3739" b="true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Support is closer than you think. </a:t>
            </a:r>
          </a:p>
          <a:p>
            <a:pPr algn="r">
              <a:lnSpc>
                <a:spcPts val="5235"/>
              </a:lnSpc>
              <a:spcBef>
                <a:spcPct val="0"/>
              </a:spcBef>
            </a:pPr>
            <a:r>
              <a:rPr lang="en-US" b="true" sz="3739">
                <a:solidFill>
                  <a:srgbClr val="3A6367"/>
                </a:solidFill>
                <a:latin typeface="Inter Bold"/>
                <a:ea typeface="Inter Bold"/>
                <a:cs typeface="Inter Bold"/>
                <a:sym typeface="Inter Bold"/>
              </a:rPr>
              <a:t>Let’s connect.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7819" y="9627971"/>
            <a:ext cx="173943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univ.lv/sos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DAGcNjJzPPQ</dc:identifier>
  <dcterms:modified xsi:type="dcterms:W3CDTF">2011-08-01T06:04:30Z</dcterms:modified>
  <cp:revision>1</cp:revision>
  <dc:title>Campus Mental Health Resources Slides</dc:title>
</cp:coreProperties>
</file>