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ter" panose="020B0604020202020204" charset="0"/>
      <p:regular r:id="rId15"/>
    </p:embeddedFont>
    <p:embeddedFont>
      <p:font typeface="Inter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2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44147" y="9524779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73134" y="1918043"/>
            <a:ext cx="5039327" cy="503932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9021" tIns="39021" rIns="39021" bIns="3902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346291" y="1633511"/>
            <a:ext cx="6151976" cy="4906201"/>
          </a:xfrm>
          <a:custGeom>
            <a:avLst/>
            <a:gdLst/>
            <a:ahLst/>
            <a:cxnLst/>
            <a:rect l="l" t="t" r="r" b="b"/>
            <a:pathLst>
              <a:path w="6151976" h="4906201">
                <a:moveTo>
                  <a:pt x="0" y="0"/>
                </a:moveTo>
                <a:lnTo>
                  <a:pt x="6151976" y="0"/>
                </a:lnTo>
                <a:lnTo>
                  <a:pt x="6151976" y="4906201"/>
                </a:lnTo>
                <a:lnTo>
                  <a:pt x="0" y="4906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436885" y="1562073"/>
            <a:ext cx="12985394" cy="1915756"/>
            <a:chOff x="0" y="-95250"/>
            <a:chExt cx="17313859" cy="255434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277400"/>
              <a:ext cx="15161962" cy="1181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 during regular business hours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6885" y="3710114"/>
            <a:ext cx="12985394" cy="1384929"/>
            <a:chOff x="0" y="0"/>
            <a:chExt cx="17313859" cy="184657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277400"/>
              <a:ext cx="15161961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 for support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6885" y="5715278"/>
            <a:ext cx="12985394" cy="2377421"/>
            <a:chOff x="0" y="-95250"/>
            <a:chExt cx="17313859" cy="316989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277400"/>
              <a:ext cx="15161962" cy="1797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Tele-health for mental health support with diverse providers, this includes scheduled counseling sessions 7 days a week and 24/7 crisis support 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940259" y="8389450"/>
            <a:ext cx="10059553" cy="128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35"/>
              </a:lnSpc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Life’s challenges are easier with support.</a:t>
            </a:r>
          </a:p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Connect today.</a:t>
            </a:r>
          </a:p>
        </p:txBody>
      </p:sp>
      <p:sp>
        <p:nvSpPr>
          <p:cNvPr id="22" name="Freeform 22"/>
          <p:cNvSpPr/>
          <p:nvPr/>
        </p:nvSpPr>
        <p:spPr>
          <a:xfrm>
            <a:off x="13422279" y="182689"/>
            <a:ext cx="4586148" cy="803916"/>
          </a:xfrm>
          <a:custGeom>
            <a:avLst/>
            <a:gdLst/>
            <a:ahLst/>
            <a:cxnLst/>
            <a:rect l="l" t="t" r="r" b="b"/>
            <a:pathLst>
              <a:path w="4586148" h="803916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67818" y="9627971"/>
            <a:ext cx="5958177" cy="424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</a:t>
            </a:r>
            <a:r>
              <a:rPr lang="en-US" sz="25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sos</a:t>
            </a: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sos@laverne.edu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5401654" y="7371887"/>
            <a:ext cx="2634835" cy="2634835"/>
            <a:chOff x="0" y="0"/>
            <a:chExt cx="3513113" cy="351311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513113" cy="3513113"/>
            </a:xfrm>
            <a:custGeom>
              <a:avLst/>
              <a:gdLst/>
              <a:ahLst/>
              <a:cxnLst/>
              <a:rect l="l" t="t" r="r" b="b"/>
              <a:pathLst>
                <a:path w="3513113" h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31363" y="9481731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23819" y="1482399"/>
            <a:ext cx="5689246" cy="568924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9021" tIns="39021" rIns="39021" bIns="3902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22279" y="182689"/>
            <a:ext cx="4586148" cy="803916"/>
          </a:xfrm>
          <a:custGeom>
            <a:avLst/>
            <a:gdLst/>
            <a:ahLst/>
            <a:cxnLst/>
            <a:rect l="l" t="t" r="r" b="b"/>
            <a:pathLst>
              <a:path w="4586148" h="803916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401654" y="7371887"/>
            <a:ext cx="2634835" cy="2634835"/>
            <a:chOff x="0" y="0"/>
            <a:chExt cx="3513113" cy="35131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13113" cy="3513113"/>
            </a:xfrm>
            <a:custGeom>
              <a:avLst/>
              <a:gdLst/>
              <a:ahLst/>
              <a:cxnLst/>
              <a:rect l="l" t="t" r="r" b="b"/>
              <a:pathLst>
                <a:path w="3513113" h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1128069" y="1779899"/>
            <a:ext cx="5284996" cy="5245359"/>
          </a:xfrm>
          <a:custGeom>
            <a:avLst/>
            <a:gdLst/>
            <a:ahLst/>
            <a:cxnLst/>
            <a:rect l="l" t="t" r="r" b="b"/>
            <a:pathLst>
              <a:path w="5284996" h="5245359">
                <a:moveTo>
                  <a:pt x="0" y="0"/>
                </a:moveTo>
                <a:lnTo>
                  <a:pt x="5284996" y="0"/>
                </a:lnTo>
                <a:lnTo>
                  <a:pt x="5284996" y="5245358"/>
                </a:lnTo>
                <a:lnTo>
                  <a:pt x="0" y="52453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36885" y="1562073"/>
            <a:ext cx="12985394" cy="1915756"/>
            <a:chOff x="0" y="-95250"/>
            <a:chExt cx="17313859" cy="255434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277400"/>
              <a:ext cx="15161962" cy="1181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 during regular business hours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6885" y="3710114"/>
            <a:ext cx="12985394" cy="1384929"/>
            <a:chOff x="0" y="0"/>
            <a:chExt cx="17313859" cy="184657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277400"/>
              <a:ext cx="15161961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 for support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36885" y="5715278"/>
            <a:ext cx="12985394" cy="2377421"/>
            <a:chOff x="0" y="-95250"/>
            <a:chExt cx="17313859" cy="31698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277400"/>
              <a:ext cx="15161962" cy="1797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Tele-health for mental health support with diverse providers, this includes scheduled counseling sessions 7 days a week and 24/7 crisis support 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040410" y="8012893"/>
            <a:ext cx="10059553" cy="128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35"/>
              </a:lnSpc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Support is for everyone.</a:t>
            </a:r>
          </a:p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Connect with us today.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7818" y="9627971"/>
            <a:ext cx="5599581" cy="424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</a:t>
            </a:r>
            <a:r>
              <a:rPr lang="en-US" sz="25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sos</a:t>
            </a: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sos@laverne.edu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52567" y="9508853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577656" y="1334623"/>
            <a:ext cx="5689246" cy="568924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9021" tIns="39021" rIns="39021" bIns="3902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22279" y="182689"/>
            <a:ext cx="4586148" cy="803916"/>
          </a:xfrm>
          <a:custGeom>
            <a:avLst/>
            <a:gdLst/>
            <a:ahLst/>
            <a:cxnLst/>
            <a:rect l="l" t="t" r="r" b="b"/>
            <a:pathLst>
              <a:path w="4586148" h="803916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401654" y="7371887"/>
            <a:ext cx="2634835" cy="2634835"/>
            <a:chOff x="0" y="0"/>
            <a:chExt cx="3513113" cy="35131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13113" cy="3513113"/>
            </a:xfrm>
            <a:custGeom>
              <a:avLst/>
              <a:gdLst/>
              <a:ahLst/>
              <a:cxnLst/>
              <a:rect l="l" t="t" r="r" b="b"/>
              <a:pathLst>
                <a:path w="3513113" h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0970968" y="1633511"/>
            <a:ext cx="4902624" cy="4663621"/>
          </a:xfrm>
          <a:custGeom>
            <a:avLst/>
            <a:gdLst/>
            <a:ahLst/>
            <a:cxnLst/>
            <a:rect l="l" t="t" r="r" b="b"/>
            <a:pathLst>
              <a:path w="4902624" h="4663621">
                <a:moveTo>
                  <a:pt x="0" y="0"/>
                </a:moveTo>
                <a:lnTo>
                  <a:pt x="4902623" y="0"/>
                </a:lnTo>
                <a:lnTo>
                  <a:pt x="4902623" y="4663621"/>
                </a:lnTo>
                <a:lnTo>
                  <a:pt x="0" y="46636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36885" y="1562073"/>
            <a:ext cx="9162962" cy="1915756"/>
            <a:chOff x="0" y="-95250"/>
            <a:chExt cx="12217283" cy="255434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277400"/>
              <a:ext cx="10698826" cy="1181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 during regular business hours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12217283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6885" y="3638676"/>
            <a:ext cx="9633301" cy="1915756"/>
            <a:chOff x="0" y="-95250"/>
            <a:chExt cx="12844402" cy="255434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277400"/>
              <a:ext cx="11248002" cy="1181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 for support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12844402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36885" y="5715278"/>
            <a:ext cx="12050651" cy="2377421"/>
            <a:chOff x="0" y="-95250"/>
            <a:chExt cx="16067534" cy="31698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277400"/>
              <a:ext cx="14070539" cy="1797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Tele-health for mental health support with diverse providers, this includes scheduled counseling sessions 7 days a week and 24/7 crisis support 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16067534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040410" y="8012893"/>
            <a:ext cx="10059553" cy="128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It’s never too early- or too late -to prioritize your mental health. Reach out today. 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7818" y="9627971"/>
            <a:ext cx="5294781" cy="424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</a:t>
            </a:r>
            <a:r>
              <a:rPr lang="en-US" sz="25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sos</a:t>
            </a: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sos@laverne.edu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44147" y="9360826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73134" y="1509093"/>
            <a:ext cx="5448277" cy="544827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9021" tIns="39021" rIns="39021" bIns="3902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22279" y="182689"/>
            <a:ext cx="4586148" cy="803916"/>
          </a:xfrm>
          <a:custGeom>
            <a:avLst/>
            <a:gdLst/>
            <a:ahLst/>
            <a:cxnLst/>
            <a:rect l="l" t="t" r="r" b="b"/>
            <a:pathLst>
              <a:path w="4586148" h="803916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401654" y="7371887"/>
            <a:ext cx="2634835" cy="2634835"/>
            <a:chOff x="0" y="0"/>
            <a:chExt cx="3513113" cy="35131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13113" cy="3513113"/>
            </a:xfrm>
            <a:custGeom>
              <a:avLst/>
              <a:gdLst/>
              <a:ahLst/>
              <a:cxnLst/>
              <a:rect l="l" t="t" r="r" b="b"/>
              <a:pathLst>
                <a:path w="3513113" h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1173317" y="1910841"/>
            <a:ext cx="5047910" cy="4536809"/>
          </a:xfrm>
          <a:custGeom>
            <a:avLst/>
            <a:gdLst/>
            <a:ahLst/>
            <a:cxnLst/>
            <a:rect l="l" t="t" r="r" b="b"/>
            <a:pathLst>
              <a:path w="5047910" h="4536809">
                <a:moveTo>
                  <a:pt x="0" y="0"/>
                </a:moveTo>
                <a:lnTo>
                  <a:pt x="5047911" y="0"/>
                </a:lnTo>
                <a:lnTo>
                  <a:pt x="5047911" y="4536809"/>
                </a:lnTo>
                <a:lnTo>
                  <a:pt x="0" y="4536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36885" y="1562073"/>
            <a:ext cx="12985394" cy="1915756"/>
            <a:chOff x="0" y="-95250"/>
            <a:chExt cx="17313859" cy="255434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277400"/>
              <a:ext cx="15161962" cy="1181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 during regular business hours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6885" y="3710114"/>
            <a:ext cx="12985394" cy="1384929"/>
            <a:chOff x="0" y="0"/>
            <a:chExt cx="17313859" cy="184657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277400"/>
              <a:ext cx="15161961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 for support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36885" y="5715278"/>
            <a:ext cx="12985394" cy="2377421"/>
            <a:chOff x="0" y="-95250"/>
            <a:chExt cx="17313859" cy="31698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277400"/>
              <a:ext cx="15161962" cy="1797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Tele-health for mental health support with diverse providers, this includes scheduled counseling sessions 7 days a week and 24/7 crisis support 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040410" y="8012893"/>
            <a:ext cx="10059553" cy="128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35"/>
              </a:lnSpc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Small steps lead to big changes.</a:t>
            </a:r>
          </a:p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Reach out today.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7818" y="9627971"/>
            <a:ext cx="5218581" cy="424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</a:t>
            </a:r>
            <a:r>
              <a:rPr lang="en-US" sz="25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sos</a:t>
            </a: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sos@laverne.edu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91199" y="9290247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73134" y="1268124"/>
            <a:ext cx="5689246" cy="568924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9021" tIns="39021" rIns="39021" bIns="3902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22279" y="182689"/>
            <a:ext cx="4586148" cy="803916"/>
          </a:xfrm>
          <a:custGeom>
            <a:avLst/>
            <a:gdLst/>
            <a:ahLst/>
            <a:cxnLst/>
            <a:rect l="l" t="t" r="r" b="b"/>
            <a:pathLst>
              <a:path w="4586148" h="803916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401654" y="7371887"/>
            <a:ext cx="2634835" cy="2634835"/>
            <a:chOff x="0" y="0"/>
            <a:chExt cx="3513113" cy="35131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13113" cy="3513113"/>
            </a:xfrm>
            <a:custGeom>
              <a:avLst/>
              <a:gdLst/>
              <a:ahLst/>
              <a:cxnLst/>
              <a:rect l="l" t="t" r="r" b="b"/>
              <a:pathLst>
                <a:path w="3513113" h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1659450" y="2193708"/>
            <a:ext cx="5002930" cy="3971076"/>
          </a:xfrm>
          <a:custGeom>
            <a:avLst/>
            <a:gdLst/>
            <a:ahLst/>
            <a:cxnLst/>
            <a:rect l="l" t="t" r="r" b="b"/>
            <a:pathLst>
              <a:path w="5002930" h="3971076">
                <a:moveTo>
                  <a:pt x="0" y="0"/>
                </a:moveTo>
                <a:lnTo>
                  <a:pt x="5002930" y="0"/>
                </a:lnTo>
                <a:lnTo>
                  <a:pt x="5002930" y="3971076"/>
                </a:lnTo>
                <a:lnTo>
                  <a:pt x="0" y="39710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36885" y="1562073"/>
            <a:ext cx="12985394" cy="1915756"/>
            <a:chOff x="0" y="-95250"/>
            <a:chExt cx="17313859" cy="255434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277400"/>
              <a:ext cx="15161962" cy="1181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 during regular business hours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6885" y="3638676"/>
            <a:ext cx="9463415" cy="1915756"/>
            <a:chOff x="0" y="-95250"/>
            <a:chExt cx="12617887" cy="255434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277400"/>
              <a:ext cx="11049640" cy="1181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 for support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12617887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36885" y="5715278"/>
            <a:ext cx="12985394" cy="2377421"/>
            <a:chOff x="0" y="-95250"/>
            <a:chExt cx="17313859" cy="31698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277400"/>
              <a:ext cx="15161962" cy="1797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Tele-health for mental health support with diverse providers, this includes scheduled counseling sessions 7 days a week and 24/7 crisis support 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040410" y="8012893"/>
            <a:ext cx="10059553" cy="128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Your mental health is worth investing in. Let us help.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7818" y="9627971"/>
            <a:ext cx="5523381" cy="424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</a:t>
            </a:r>
            <a:r>
              <a:rPr lang="en-US" sz="25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sos</a:t>
            </a: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sos@laverne.edu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86400" y="9481731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89826" y="1452324"/>
            <a:ext cx="5453843" cy="545384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9021" tIns="39021" rIns="39021" bIns="3902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22279" y="182689"/>
            <a:ext cx="4586148" cy="803916"/>
          </a:xfrm>
          <a:custGeom>
            <a:avLst/>
            <a:gdLst/>
            <a:ahLst/>
            <a:cxnLst/>
            <a:rect l="l" t="t" r="r" b="b"/>
            <a:pathLst>
              <a:path w="4586148" h="803916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401654" y="7371887"/>
            <a:ext cx="2634835" cy="2634835"/>
            <a:chOff x="0" y="0"/>
            <a:chExt cx="3513113" cy="35131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13113" cy="3513113"/>
            </a:xfrm>
            <a:custGeom>
              <a:avLst/>
              <a:gdLst/>
              <a:ahLst/>
              <a:cxnLst/>
              <a:rect l="l" t="t" r="r" b="b"/>
              <a:pathLst>
                <a:path w="3513113" h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1241079" y="1452324"/>
            <a:ext cx="4474275" cy="5062828"/>
          </a:xfrm>
          <a:custGeom>
            <a:avLst/>
            <a:gdLst/>
            <a:ahLst/>
            <a:cxnLst/>
            <a:rect l="l" t="t" r="r" b="b"/>
            <a:pathLst>
              <a:path w="4474275" h="5062828">
                <a:moveTo>
                  <a:pt x="0" y="0"/>
                </a:moveTo>
                <a:lnTo>
                  <a:pt x="4474274" y="0"/>
                </a:lnTo>
                <a:lnTo>
                  <a:pt x="4474274" y="5062829"/>
                </a:lnTo>
                <a:lnTo>
                  <a:pt x="0" y="50628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36885" y="1562073"/>
            <a:ext cx="12985394" cy="1915756"/>
            <a:chOff x="0" y="-95250"/>
            <a:chExt cx="17313859" cy="255434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277400"/>
              <a:ext cx="15161962" cy="1181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 during regular business hours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6885" y="3710114"/>
            <a:ext cx="12985394" cy="1384929"/>
            <a:chOff x="0" y="0"/>
            <a:chExt cx="17313859" cy="184657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277400"/>
              <a:ext cx="15161961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 for support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36885" y="5715278"/>
            <a:ext cx="12985394" cy="2377421"/>
            <a:chOff x="0" y="-95250"/>
            <a:chExt cx="17313859" cy="31698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277400"/>
              <a:ext cx="15161962" cy="1797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Tele-health for mental health support with diverse providers, this includes scheduled counseling sessions 7 days a week and 24/7 crisis support 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040410" y="8012893"/>
            <a:ext cx="10059553" cy="128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35"/>
              </a:lnSpc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Don’t wait for stress to take over-</a:t>
            </a:r>
          </a:p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talk to someone today.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7818" y="9627971"/>
            <a:ext cx="5523381" cy="424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</a:t>
            </a:r>
            <a:r>
              <a:rPr lang="en-US" sz="25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sos</a:t>
            </a: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sos@laverne.edu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42251" y="9360826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162298" y="1400859"/>
            <a:ext cx="5556774" cy="555677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9021" tIns="39021" rIns="39021" bIns="3902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22279" y="182689"/>
            <a:ext cx="4586148" cy="803916"/>
          </a:xfrm>
          <a:custGeom>
            <a:avLst/>
            <a:gdLst/>
            <a:ahLst/>
            <a:cxnLst/>
            <a:rect l="l" t="t" r="r" b="b"/>
            <a:pathLst>
              <a:path w="4586148" h="803916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401654" y="7371887"/>
            <a:ext cx="2634835" cy="2634835"/>
            <a:chOff x="0" y="0"/>
            <a:chExt cx="3513113" cy="35131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13113" cy="3513113"/>
            </a:xfrm>
            <a:custGeom>
              <a:avLst/>
              <a:gdLst/>
              <a:ahLst/>
              <a:cxnLst/>
              <a:rect l="l" t="t" r="r" b="b"/>
              <a:pathLst>
                <a:path w="3513113" h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1303352" y="1787615"/>
            <a:ext cx="5570028" cy="4783262"/>
          </a:xfrm>
          <a:custGeom>
            <a:avLst/>
            <a:gdLst/>
            <a:ahLst/>
            <a:cxnLst/>
            <a:rect l="l" t="t" r="r" b="b"/>
            <a:pathLst>
              <a:path w="5570028" h="4783262">
                <a:moveTo>
                  <a:pt x="0" y="0"/>
                </a:moveTo>
                <a:lnTo>
                  <a:pt x="5570028" y="0"/>
                </a:lnTo>
                <a:lnTo>
                  <a:pt x="5570028" y="4783262"/>
                </a:lnTo>
                <a:lnTo>
                  <a:pt x="0" y="47832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36885" y="1562073"/>
            <a:ext cx="12985394" cy="1915756"/>
            <a:chOff x="0" y="-95250"/>
            <a:chExt cx="17313859" cy="255434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277400"/>
              <a:ext cx="15161962" cy="1181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 during regular business hours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6885" y="3710114"/>
            <a:ext cx="12985394" cy="1384929"/>
            <a:chOff x="0" y="0"/>
            <a:chExt cx="17313859" cy="184657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277400"/>
              <a:ext cx="15161961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 for support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36885" y="5715278"/>
            <a:ext cx="12985394" cy="2377421"/>
            <a:chOff x="0" y="-95250"/>
            <a:chExt cx="17313859" cy="31698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277400"/>
              <a:ext cx="15161962" cy="1797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Tele-health for mental health support with diverse providers, this includes scheduled counseling sessions 7 days a week and 24/7 crisis support 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040410" y="8012893"/>
            <a:ext cx="10059553" cy="128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35"/>
              </a:lnSpc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You deserve to feel your best.</a:t>
            </a:r>
          </a:p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Let’s work on that together.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7818" y="9627971"/>
            <a:ext cx="5958177" cy="424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</a:t>
            </a:r>
            <a:r>
              <a:rPr lang="en-US" sz="25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sos</a:t>
            </a: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sos@laverne.edu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06021" y="9437279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73134" y="1400596"/>
            <a:ext cx="5556774" cy="555677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9021" tIns="39021" rIns="39021" bIns="3902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22279" y="182689"/>
            <a:ext cx="4586148" cy="803916"/>
          </a:xfrm>
          <a:custGeom>
            <a:avLst/>
            <a:gdLst/>
            <a:ahLst/>
            <a:cxnLst/>
            <a:rect l="l" t="t" r="r" b="b"/>
            <a:pathLst>
              <a:path w="4586148" h="803916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401654" y="7371887"/>
            <a:ext cx="2634835" cy="2634835"/>
            <a:chOff x="0" y="0"/>
            <a:chExt cx="3513113" cy="35131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13113" cy="3513113"/>
            </a:xfrm>
            <a:custGeom>
              <a:avLst/>
              <a:gdLst/>
              <a:ahLst/>
              <a:cxnLst/>
              <a:rect l="l" t="t" r="r" b="b"/>
              <a:pathLst>
                <a:path w="3513113" h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1677959" y="1400596"/>
            <a:ext cx="4488356" cy="5043096"/>
          </a:xfrm>
          <a:custGeom>
            <a:avLst/>
            <a:gdLst/>
            <a:ahLst/>
            <a:cxnLst/>
            <a:rect l="l" t="t" r="r" b="b"/>
            <a:pathLst>
              <a:path w="4488356" h="5043096">
                <a:moveTo>
                  <a:pt x="0" y="0"/>
                </a:moveTo>
                <a:lnTo>
                  <a:pt x="4488356" y="0"/>
                </a:lnTo>
                <a:lnTo>
                  <a:pt x="4488356" y="5043096"/>
                </a:lnTo>
                <a:lnTo>
                  <a:pt x="0" y="5043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36885" y="1562073"/>
            <a:ext cx="12985394" cy="1915756"/>
            <a:chOff x="0" y="-95250"/>
            <a:chExt cx="17313859" cy="255434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277400"/>
              <a:ext cx="15161962" cy="1181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 during regular business hours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6885" y="3710114"/>
            <a:ext cx="12985394" cy="1384929"/>
            <a:chOff x="0" y="0"/>
            <a:chExt cx="17313859" cy="184657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277400"/>
              <a:ext cx="15161961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 for support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36885" y="5715278"/>
            <a:ext cx="12985394" cy="2377421"/>
            <a:chOff x="0" y="-95250"/>
            <a:chExt cx="17313859" cy="31698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277400"/>
              <a:ext cx="15161962" cy="1797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Tele-health for mental health support with diverse providers, this includes scheduled counseling sessions 7 days a week and 24/7 crisis support 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040410" y="8012893"/>
            <a:ext cx="10059553" cy="128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Reaching out is the first step to feeling better. Connect today.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1511" y="9505154"/>
            <a:ext cx="5234889" cy="424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</a:t>
            </a:r>
            <a:r>
              <a:rPr lang="en-US" sz="25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sos</a:t>
            </a: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sos@laverne.edu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7616" y="-902746"/>
            <a:ext cx="2170870" cy="21708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99057" y="9482718"/>
            <a:ext cx="2170870" cy="21708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95833" y="1633511"/>
            <a:ext cx="5423239" cy="542323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9021" tIns="39021" rIns="39021" bIns="3902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22279" y="182689"/>
            <a:ext cx="4586148" cy="803916"/>
          </a:xfrm>
          <a:custGeom>
            <a:avLst/>
            <a:gdLst/>
            <a:ahLst/>
            <a:cxnLst/>
            <a:rect l="l" t="t" r="r" b="b"/>
            <a:pathLst>
              <a:path w="4586148" h="803916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401654" y="7371887"/>
            <a:ext cx="2634835" cy="2634835"/>
            <a:chOff x="0" y="0"/>
            <a:chExt cx="3513113" cy="35131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13113" cy="3513113"/>
            </a:xfrm>
            <a:custGeom>
              <a:avLst/>
              <a:gdLst/>
              <a:ahLst/>
              <a:cxnLst/>
              <a:rect l="l" t="t" r="r" b="b"/>
              <a:pathLst>
                <a:path w="3513113" h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1359303" y="1912144"/>
            <a:ext cx="5296298" cy="4865974"/>
          </a:xfrm>
          <a:custGeom>
            <a:avLst/>
            <a:gdLst/>
            <a:ahLst/>
            <a:cxnLst/>
            <a:rect l="l" t="t" r="r" b="b"/>
            <a:pathLst>
              <a:path w="5296298" h="4865974">
                <a:moveTo>
                  <a:pt x="0" y="0"/>
                </a:moveTo>
                <a:lnTo>
                  <a:pt x="5296299" y="0"/>
                </a:lnTo>
                <a:lnTo>
                  <a:pt x="5296299" y="4865974"/>
                </a:lnTo>
                <a:lnTo>
                  <a:pt x="0" y="48659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36885" y="1562073"/>
            <a:ext cx="12985394" cy="1915756"/>
            <a:chOff x="0" y="-95250"/>
            <a:chExt cx="17313859" cy="255434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277400"/>
              <a:ext cx="15161962" cy="1181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 during regular business hours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6885" y="3710114"/>
            <a:ext cx="12985394" cy="1384929"/>
            <a:chOff x="0" y="0"/>
            <a:chExt cx="17313859" cy="184657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277400"/>
              <a:ext cx="15161961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 for support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36885" y="5715278"/>
            <a:ext cx="12985394" cy="2377421"/>
            <a:chOff x="0" y="-95250"/>
            <a:chExt cx="17313859" cy="31698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277400"/>
              <a:ext cx="15161962" cy="1797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Tele-health for mental health support with diverse providers, this includes scheduled counseling sessions 7 days a week and 24/7 crisis support 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17313859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040410" y="8012893"/>
            <a:ext cx="10059553" cy="128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35"/>
              </a:lnSpc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Support is closer than you think. </a:t>
            </a:r>
          </a:p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sz="3739" b="1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Let’s connect.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1511" y="9470260"/>
            <a:ext cx="6132981" cy="886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</a:t>
            </a:r>
            <a:r>
              <a:rPr lang="en-US" sz="25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sos</a:t>
            </a:r>
            <a:r>
              <a:rPr lang="en-US" sz="2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sos@laverne.edu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595</Words>
  <Application>Microsoft Office PowerPoint</Application>
  <PresentationFormat>Custom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Inter</vt:lpstr>
      <vt:lpstr>Calibri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Mental Health Resources Slides</dc:title>
  <cp:lastModifiedBy>Adrianne Montero-Camacho</cp:lastModifiedBy>
  <cp:revision>2</cp:revision>
  <dcterms:created xsi:type="dcterms:W3CDTF">2006-08-16T00:00:00Z</dcterms:created>
  <dcterms:modified xsi:type="dcterms:W3CDTF">2025-10-21T16:18:11Z</dcterms:modified>
  <dc:identifier>DAGcNjJzPPQ</dc:identifier>
</cp:coreProperties>
</file>